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s-ES" smtClean="0"/>
              <a:t>Haga clic para modificar el estilo de título del patrón</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4D1752C3-300C-4F63-AE2D-908FF8BAD0E6}" type="datetimeFigureOut">
              <a:rPr lang="es-CL" smtClean="0"/>
              <a:t>18-04-2012</a:t>
            </a:fld>
            <a:endParaRPr lang="es-CL"/>
          </a:p>
        </p:txBody>
      </p:sp>
      <p:sp>
        <p:nvSpPr>
          <p:cNvPr id="5" name="Footer Placeholder 4"/>
          <p:cNvSpPr>
            <a:spLocks noGrp="1"/>
          </p:cNvSpPr>
          <p:nvPr>
            <p:ph type="ftr" sz="quarter" idx="11"/>
          </p:nvPr>
        </p:nvSpPr>
        <p:spPr>
          <a:xfrm>
            <a:off x="1174044" y="5357592"/>
            <a:ext cx="5034845" cy="365125"/>
          </a:xfrm>
        </p:spPr>
        <p:txBody>
          <a:bodyPr/>
          <a:lstStyle/>
          <a:p>
            <a:endParaRPr lang="es-CL"/>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5CD03B4C-3C54-49F8-9EA0-ACC2A6E8675F}" type="slidenum">
              <a:rPr lang="es-CL" smtClean="0"/>
              <a:t>‹Nº›</a:t>
            </a:fld>
            <a:endParaRPr lang="es-C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D1752C3-300C-4F63-AE2D-908FF8BAD0E6}"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D1752C3-300C-4F63-AE2D-908FF8BAD0E6}"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4D1752C3-300C-4F63-AE2D-908FF8BAD0E6}"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4D1752C3-300C-4F63-AE2D-908FF8BAD0E6}" type="datetimeFigureOut">
              <a:rPr lang="es-CL" smtClean="0"/>
              <a:t>18-04-2012</a:t>
            </a:fld>
            <a:endParaRPr lang="es-CL"/>
          </a:p>
        </p:txBody>
      </p:sp>
      <p:sp>
        <p:nvSpPr>
          <p:cNvPr id="5" name="Footer Placeholder 4"/>
          <p:cNvSpPr>
            <a:spLocks noGrp="1"/>
          </p:cNvSpPr>
          <p:nvPr>
            <p:ph type="ftr" sz="quarter" idx="11"/>
          </p:nvPr>
        </p:nvSpPr>
        <p:spPr/>
        <p:txBody>
          <a:bodyPr/>
          <a:lstStyle/>
          <a:p>
            <a:endParaRPr lang="es-CL"/>
          </a:p>
        </p:txBody>
      </p:sp>
      <p:sp>
        <p:nvSpPr>
          <p:cNvPr id="6" name="Slide Number Placeholder 5"/>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5" name="Date Placeholder 4"/>
          <p:cNvSpPr>
            <a:spLocks noGrp="1"/>
          </p:cNvSpPr>
          <p:nvPr>
            <p:ph type="dt" sz="half" idx="10"/>
          </p:nvPr>
        </p:nvSpPr>
        <p:spPr/>
        <p:txBody>
          <a:bodyPr/>
          <a:lstStyle/>
          <a:p>
            <a:fld id="{4D1752C3-300C-4F63-AE2D-908FF8BAD0E6}" type="datetimeFigureOut">
              <a:rPr lang="es-CL" smtClean="0"/>
              <a:t>18-04-2012</a:t>
            </a:fld>
            <a:endParaRPr lang="es-CL"/>
          </a:p>
        </p:txBody>
      </p:sp>
      <p:sp>
        <p:nvSpPr>
          <p:cNvPr id="6" name="Footer Placeholder 5"/>
          <p:cNvSpPr>
            <a:spLocks noGrp="1"/>
          </p:cNvSpPr>
          <p:nvPr>
            <p:ph type="ftr" sz="quarter" idx="11"/>
          </p:nvPr>
        </p:nvSpPr>
        <p:spPr/>
        <p:txBody>
          <a:bodyPr/>
          <a:lstStyle/>
          <a:p>
            <a:endParaRPr lang="es-CL"/>
          </a:p>
        </p:txBody>
      </p:sp>
      <p:sp>
        <p:nvSpPr>
          <p:cNvPr id="7" name="Slide Number Placeholder 6"/>
          <p:cNvSpPr>
            <a:spLocks noGrp="1"/>
          </p:cNvSpPr>
          <p:nvPr>
            <p:ph type="sldNum" sz="quarter" idx="12"/>
          </p:nvPr>
        </p:nvSpPr>
        <p:spPr/>
        <p:txBody>
          <a:bodyPr/>
          <a:lstStyle/>
          <a:p>
            <a:fld id="{5CD03B4C-3C54-49F8-9EA0-ACC2A6E8675F}" type="slidenum">
              <a:rPr lang="es-CL" smtClean="0"/>
              <a:t>‹Nº›</a:t>
            </a:fld>
            <a:endParaRPr lang="es-CL"/>
          </a:p>
        </p:txBody>
      </p:sp>
      <p:sp>
        <p:nvSpPr>
          <p:cNvPr id="9" name="Content Placeholder 8"/>
          <p:cNvSpPr>
            <a:spLocks noGrp="1"/>
          </p:cNvSpPr>
          <p:nvPr>
            <p:ph sz="quarter" idx="13"/>
          </p:nvPr>
        </p:nvSpPr>
        <p:spPr>
          <a:xfrm>
            <a:off x="1298448" y="2121407"/>
            <a:ext cx="3200400" cy="360273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7" name="Date Placeholder 6"/>
          <p:cNvSpPr>
            <a:spLocks noGrp="1"/>
          </p:cNvSpPr>
          <p:nvPr>
            <p:ph type="dt" sz="half" idx="10"/>
          </p:nvPr>
        </p:nvSpPr>
        <p:spPr/>
        <p:txBody>
          <a:bodyPr/>
          <a:lstStyle/>
          <a:p>
            <a:fld id="{4D1752C3-300C-4F63-AE2D-908FF8BAD0E6}" type="datetimeFigureOut">
              <a:rPr lang="es-CL" smtClean="0"/>
              <a:t>18-04-2012</a:t>
            </a:fld>
            <a:endParaRPr lang="es-CL"/>
          </a:p>
        </p:txBody>
      </p:sp>
      <p:sp>
        <p:nvSpPr>
          <p:cNvPr id="8" name="Footer Placeholder 7"/>
          <p:cNvSpPr>
            <a:spLocks noGrp="1"/>
          </p:cNvSpPr>
          <p:nvPr>
            <p:ph type="ftr" sz="quarter" idx="11"/>
          </p:nvPr>
        </p:nvSpPr>
        <p:spPr/>
        <p:txBody>
          <a:bodyPr/>
          <a:lstStyle/>
          <a:p>
            <a:endParaRPr lang="es-CL"/>
          </a:p>
        </p:txBody>
      </p:sp>
      <p:sp>
        <p:nvSpPr>
          <p:cNvPr id="9" name="Slide Number Placeholder 8"/>
          <p:cNvSpPr>
            <a:spLocks noGrp="1"/>
          </p:cNvSpPr>
          <p:nvPr>
            <p:ph type="sldNum" sz="quarter" idx="12"/>
          </p:nvPr>
        </p:nvSpPr>
        <p:spPr/>
        <p:txBody>
          <a:bodyPr/>
          <a:lstStyle/>
          <a:p>
            <a:fld id="{5CD03B4C-3C54-49F8-9EA0-ACC2A6E8675F}" type="slidenum">
              <a:rPr lang="es-CL" smtClean="0"/>
              <a:t>‹Nº›</a:t>
            </a:fld>
            <a:endParaRPr lang="es-CL"/>
          </a:p>
        </p:txBody>
      </p:sp>
      <p:sp>
        <p:nvSpPr>
          <p:cNvPr id="11" name="Content Placeholder 10"/>
          <p:cNvSpPr>
            <a:spLocks noGrp="1"/>
          </p:cNvSpPr>
          <p:nvPr>
            <p:ph sz="quarter" idx="13"/>
          </p:nvPr>
        </p:nvSpPr>
        <p:spPr>
          <a:xfrm>
            <a:off x="1298448" y="2944368"/>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Date Placeholder 2"/>
          <p:cNvSpPr>
            <a:spLocks noGrp="1"/>
          </p:cNvSpPr>
          <p:nvPr>
            <p:ph type="dt" sz="half" idx="10"/>
          </p:nvPr>
        </p:nvSpPr>
        <p:spPr/>
        <p:txBody>
          <a:bodyPr/>
          <a:lstStyle/>
          <a:p>
            <a:fld id="{4D1752C3-300C-4F63-AE2D-908FF8BAD0E6}" type="datetimeFigureOut">
              <a:rPr lang="es-CL" smtClean="0"/>
              <a:t>18-04-2012</a:t>
            </a:fld>
            <a:endParaRPr lang="es-CL"/>
          </a:p>
        </p:txBody>
      </p:sp>
      <p:sp>
        <p:nvSpPr>
          <p:cNvPr id="4" name="Footer Placeholder 3"/>
          <p:cNvSpPr>
            <a:spLocks noGrp="1"/>
          </p:cNvSpPr>
          <p:nvPr>
            <p:ph type="ftr" sz="quarter" idx="11"/>
          </p:nvPr>
        </p:nvSpPr>
        <p:spPr/>
        <p:txBody>
          <a:bodyPr/>
          <a:lstStyle/>
          <a:p>
            <a:endParaRPr lang="es-CL"/>
          </a:p>
        </p:txBody>
      </p:sp>
      <p:sp>
        <p:nvSpPr>
          <p:cNvPr id="5" name="Slide Number Placeholder 4"/>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1752C3-300C-4F63-AE2D-908FF8BAD0E6}" type="datetimeFigureOut">
              <a:rPr lang="es-CL" smtClean="0"/>
              <a:t>18-04-2012</a:t>
            </a:fld>
            <a:endParaRPr lang="es-CL"/>
          </a:p>
        </p:txBody>
      </p:sp>
      <p:sp>
        <p:nvSpPr>
          <p:cNvPr id="3" name="Footer Placeholder 2"/>
          <p:cNvSpPr>
            <a:spLocks noGrp="1"/>
          </p:cNvSpPr>
          <p:nvPr>
            <p:ph type="ftr" sz="quarter" idx="11"/>
          </p:nvPr>
        </p:nvSpPr>
        <p:spPr/>
        <p:txBody>
          <a:bodyPr/>
          <a:lstStyle/>
          <a:p>
            <a:endParaRPr lang="es-CL"/>
          </a:p>
        </p:txBody>
      </p:sp>
      <p:sp>
        <p:nvSpPr>
          <p:cNvPr id="4" name="Slide Number Placeholder 3"/>
          <p:cNvSpPr>
            <a:spLocks noGrp="1"/>
          </p:cNvSpPr>
          <p:nvPr>
            <p:ph type="sldNum" sz="quarter" idx="12"/>
          </p:nvPr>
        </p:nvSpPr>
        <p:spPr/>
        <p:txBody>
          <a:bodyPr/>
          <a:lstStyle/>
          <a:p>
            <a:fld id="{5CD03B4C-3C54-49F8-9EA0-ACC2A6E8675F}" type="slidenum">
              <a:rPr lang="es-CL" smtClean="0"/>
              <a:t>‹Nº›</a:t>
            </a:fld>
            <a:endParaRPr lang="es-C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s-ES" smtClean="0"/>
              <a:t>Haga clic para modificar el estilo de título del patrón</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1698" y="5885672"/>
            <a:ext cx="1213821" cy="365125"/>
          </a:xfrm>
        </p:spPr>
        <p:txBody>
          <a:bodyPr/>
          <a:lstStyle/>
          <a:p>
            <a:fld id="{4D1752C3-300C-4F63-AE2D-908FF8BAD0E6}" type="datetimeFigureOut">
              <a:rPr lang="es-CL" smtClean="0"/>
              <a:t>18-04-2012</a:t>
            </a:fld>
            <a:endParaRPr lang="es-CL"/>
          </a:p>
        </p:txBody>
      </p:sp>
      <p:sp>
        <p:nvSpPr>
          <p:cNvPr id="6" name="Footer Placeholder 5"/>
          <p:cNvSpPr>
            <a:spLocks noGrp="1"/>
          </p:cNvSpPr>
          <p:nvPr>
            <p:ph type="ftr" sz="quarter" idx="11"/>
          </p:nvPr>
        </p:nvSpPr>
        <p:spPr>
          <a:xfrm rot="-60000">
            <a:off x="914554" y="5829261"/>
            <a:ext cx="3522607" cy="365125"/>
          </a:xfrm>
        </p:spPr>
        <p:txBody>
          <a:bodyPr/>
          <a:lstStyle/>
          <a:p>
            <a:endParaRPr lang="es-CL"/>
          </a:p>
        </p:txBody>
      </p:sp>
      <p:sp>
        <p:nvSpPr>
          <p:cNvPr id="7" name="Slide Number Placeholder 6"/>
          <p:cNvSpPr>
            <a:spLocks noGrp="1"/>
          </p:cNvSpPr>
          <p:nvPr>
            <p:ph type="sldNum" sz="quarter" idx="12"/>
          </p:nvPr>
        </p:nvSpPr>
        <p:spPr>
          <a:xfrm rot="60000">
            <a:off x="7557313" y="5896961"/>
            <a:ext cx="554023" cy="365125"/>
          </a:xfrm>
        </p:spPr>
        <p:txBody>
          <a:bodyPr/>
          <a:lstStyle/>
          <a:p>
            <a:fld id="{5CD03B4C-3C54-49F8-9EA0-ACC2A6E8675F}" type="slidenum">
              <a:rPr lang="es-CL" smtClean="0"/>
              <a:t>‹Nº›</a:t>
            </a:fld>
            <a:endParaRPr lang="es-C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a:xfrm rot="60000">
            <a:off x="6345936" y="5888737"/>
            <a:ext cx="1213821" cy="365125"/>
          </a:xfrm>
        </p:spPr>
        <p:txBody>
          <a:bodyPr/>
          <a:lstStyle/>
          <a:p>
            <a:fld id="{4D1752C3-300C-4F63-AE2D-908FF8BAD0E6}" type="datetimeFigureOut">
              <a:rPr lang="es-CL" smtClean="0"/>
              <a:t>18-04-2012</a:t>
            </a:fld>
            <a:endParaRPr lang="es-CL"/>
          </a:p>
        </p:txBody>
      </p:sp>
      <p:sp>
        <p:nvSpPr>
          <p:cNvPr id="6" name="Footer Placeholder 5"/>
          <p:cNvSpPr>
            <a:spLocks noGrp="1"/>
          </p:cNvSpPr>
          <p:nvPr>
            <p:ph type="ftr" sz="quarter" idx="11"/>
          </p:nvPr>
        </p:nvSpPr>
        <p:spPr>
          <a:xfrm rot="-60000">
            <a:off x="914569" y="5831037"/>
            <a:ext cx="3319043" cy="365125"/>
          </a:xfrm>
        </p:spPr>
        <p:txBody>
          <a:bodyPr/>
          <a:lstStyle/>
          <a:p>
            <a:endParaRPr lang="es-CL"/>
          </a:p>
        </p:txBody>
      </p:sp>
      <p:sp>
        <p:nvSpPr>
          <p:cNvPr id="7" name="Slide Number Placeholder 6"/>
          <p:cNvSpPr>
            <a:spLocks noGrp="1"/>
          </p:cNvSpPr>
          <p:nvPr>
            <p:ph type="sldNum" sz="quarter" idx="12"/>
          </p:nvPr>
        </p:nvSpPr>
        <p:spPr>
          <a:xfrm rot="60000">
            <a:off x="7562089" y="5900026"/>
            <a:ext cx="554023" cy="365125"/>
          </a:xfrm>
        </p:spPr>
        <p:txBody>
          <a:bodyPr/>
          <a:lstStyle/>
          <a:p>
            <a:fld id="{5CD03B4C-3C54-49F8-9EA0-ACC2A6E8675F}" type="slidenum">
              <a:rPr lang="es-CL" smtClean="0"/>
              <a:t>‹Nº›</a:t>
            </a:fld>
            <a:endParaRPr lang="es-C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4D1752C3-300C-4F63-AE2D-908FF8BAD0E6}" type="datetimeFigureOut">
              <a:rPr lang="es-CL" smtClean="0"/>
              <a:t>18-04-2012</a:t>
            </a:fld>
            <a:endParaRPr lang="es-CL"/>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s-CL"/>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5CD03B4C-3C54-49F8-9EA0-ACC2A6E8675F}" type="slidenum">
              <a:rPr lang="es-CL" smtClean="0"/>
              <a:t>‹Nº›</a:t>
            </a:fld>
            <a:endParaRPr lang="es-CL"/>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9.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727201" y="1794935"/>
            <a:ext cx="5723468" cy="913985"/>
          </a:xfrm>
        </p:spPr>
        <p:txBody>
          <a:bodyPr/>
          <a:lstStyle/>
          <a:p>
            <a:r>
              <a:rPr lang="es-CL" dirty="0"/>
              <a:t>El cuadro más bello</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784" y="2714622"/>
            <a:ext cx="3744416" cy="2987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606940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21128116">
            <a:off x="1128430" y="903656"/>
            <a:ext cx="3044952" cy="4820695"/>
          </a:xfrm>
        </p:spPr>
        <p:txBody>
          <a:bodyPr>
            <a:normAutofit/>
          </a:bodyPr>
          <a:lstStyle/>
          <a:p>
            <a:pPr algn="just"/>
            <a:r>
              <a:rPr lang="es-CL" sz="2200" dirty="0"/>
              <a:t>Había en un país un rey amante de la pintura y la naturaleza que quiso poseer el más bello cuadro que pudiera hacerse de los paisajes de su reino. Para ello convocó a cuantos pintores habitaban aquellas tierras, y una mañana los </a:t>
            </a:r>
            <a:r>
              <a:rPr lang="es-CL" sz="2200" dirty="0" err="1"/>
              <a:t>guió</a:t>
            </a:r>
            <a:r>
              <a:rPr lang="es-CL" sz="2200" dirty="0"/>
              <a:t> hasta su paisaje favorito.</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61373">
            <a:off x="4623279" y="1262164"/>
            <a:ext cx="3085618" cy="231123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0132" y="3791841"/>
            <a:ext cx="3231910" cy="214952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9821835"/>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60000">
            <a:off x="4829674" y="934925"/>
            <a:ext cx="3044952" cy="4799572"/>
          </a:xfrm>
        </p:spPr>
        <p:txBody>
          <a:bodyPr>
            <a:normAutofit/>
          </a:bodyPr>
          <a:lstStyle/>
          <a:p>
            <a:pPr algn="just"/>
            <a:r>
              <a:rPr lang="es-CL" sz="2800" dirty="0"/>
              <a:t> No encontraréis una imagen igual en todo el reino - les dijo-. Quien mejor la refleje en un gran cuadro tendrá la mayor gloria para un pintor.</a:t>
            </a: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063253">
            <a:off x="1143632" y="1021761"/>
            <a:ext cx="2570485" cy="23829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097610">
            <a:off x="3538586" y="1860815"/>
            <a:ext cx="1335113" cy="1728192"/>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871" y="3429000"/>
            <a:ext cx="2143125" cy="213360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87825" y="3933056"/>
            <a:ext cx="1395530" cy="1917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96136" y="4352925"/>
            <a:ext cx="2466975" cy="184785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2592073"/>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21215839">
            <a:off x="1139468" y="1136560"/>
            <a:ext cx="3044952" cy="4472427"/>
          </a:xfrm>
        </p:spPr>
        <p:txBody>
          <a:bodyPr>
            <a:normAutofit/>
          </a:bodyPr>
          <a:lstStyle/>
          <a:p>
            <a:pPr algn="just"/>
            <a:r>
              <a:rPr lang="es-CL" sz="1800" dirty="0"/>
              <a:t>Los artistas, acostumbrados a dibujar los más bellos parajes, no encontraron el lugar tan magnífico como el mismo rey pensaba y, viendo que su fama y su gloria no aumentaría, se propusieron resolver el encargo rápidamente. Todos tuvieron sus cuadros listos a media mañana, excepto uno, que a pesar de pensar lo mismo que sus compañeros sobre el paisaje, quiso pintarlo lo mejor </a:t>
            </a:r>
            <a:r>
              <a:rPr lang="es-CL" sz="1800" dirty="0" smtClean="0"/>
              <a:t>posible</a:t>
            </a:r>
            <a:endParaRPr lang="es-CL" sz="18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70531">
            <a:off x="4615646" y="1019898"/>
            <a:ext cx="1905000" cy="152400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0957306">
            <a:off x="6255178" y="2034037"/>
            <a:ext cx="1756965" cy="17984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08139">
            <a:off x="4434429" y="2959041"/>
            <a:ext cx="1801596" cy="16574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862100">
            <a:off x="5947576" y="4094813"/>
            <a:ext cx="2024057" cy="2024057"/>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5953655"/>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713324">
            <a:off x="4813956" y="1511126"/>
            <a:ext cx="3044952" cy="2998389"/>
          </a:xfrm>
        </p:spPr>
        <p:txBody>
          <a:bodyPr>
            <a:noAutofit/>
          </a:bodyPr>
          <a:lstStyle/>
          <a:p>
            <a:r>
              <a:rPr lang="es-CL" sz="2400" dirty="0"/>
              <a:t> Puso tanto esmero en su trabajo, que al caer la tarde, cuando llevaba ya algunas horas pintando en solitario, apenas había completado un pedacito del lienzo.</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076930">
            <a:off x="1385392" y="1862574"/>
            <a:ext cx="2367508" cy="268621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3649155"/>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21036476">
            <a:off x="1151612" y="1439030"/>
            <a:ext cx="3044952" cy="4151599"/>
          </a:xfrm>
        </p:spPr>
        <p:txBody>
          <a:bodyPr>
            <a:normAutofit/>
          </a:bodyPr>
          <a:lstStyle/>
          <a:p>
            <a:r>
              <a:rPr lang="es-CL" sz="1800" dirty="0">
                <a:latin typeface="Tahoma"/>
              </a:rPr>
              <a:t>Pero entonces ocurrió algo maravilloso. Al ponerse el sol, las montañas crearon un increíble juego de luces con sus últimos rayos y, ayudadas por los reflejos del agua en un río cercano, un extraño viento que retorcía las nubes y los variados colores de miles de flores, dieron a aquel paisaje un toque de ensueño insuperable.</a:t>
            </a:r>
            <a:endParaRPr lang="es-CL" sz="1800" dirty="0"/>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692633">
            <a:off x="4427983" y="1893062"/>
            <a:ext cx="3622235" cy="2587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60684568"/>
      </p:ext>
    </p:extLst>
  </p:cSld>
  <p:clrMapOvr>
    <a:masterClrMapping/>
  </p:clrMapOvr>
  <mc:AlternateContent xmlns:mc="http://schemas.openxmlformats.org/markup-compatibility/2006">
    <mc:Choice xmlns:p14="http://schemas.microsoft.com/office/powerpoint/2010/main" Requires="p14">
      <p:transition spd="slow" p14:dur="800">
        <p14:flythrough/>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438700">
            <a:off x="4837465" y="1309953"/>
            <a:ext cx="3044952" cy="2103120"/>
          </a:xfrm>
        </p:spPr>
        <p:txBody>
          <a:bodyPr>
            <a:noAutofit/>
          </a:bodyPr>
          <a:lstStyle/>
          <a:p>
            <a:r>
              <a:rPr lang="es-CL" sz="2400" dirty="0">
                <a:latin typeface="Tahoma"/>
              </a:rPr>
              <a:t>Así pudo entonces el pintor entender la predilección del rey por aquel lugar, y pintarlo con su esmero habitual, para crear el más bello cuadro del reino.</a:t>
            </a:r>
            <a:endParaRPr lang="es-CL"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189453">
            <a:off x="1197478" y="3428925"/>
            <a:ext cx="2993451" cy="224219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39246">
            <a:off x="1331640" y="1052735"/>
            <a:ext cx="2929508" cy="2045773"/>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2209561"/>
      </p:ext>
    </p:extLst>
  </p:cSld>
  <p:clrMapOvr>
    <a:masterClrMapping/>
  </p:clrMapOvr>
  <mc:AlternateContent xmlns:mc="http://schemas.openxmlformats.org/markup-compatibility/2006">
    <mc:Choice xmlns:p14="http://schemas.microsoft.com/office/powerpoint/2010/main" Requires="p14">
      <p:transition spd="slow" p14:dur="900">
        <p14:warp dir="in"/>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rot="261788">
            <a:off x="1284141" y="956662"/>
            <a:ext cx="3044952" cy="2103120"/>
          </a:xfrm>
        </p:spPr>
        <p:txBody>
          <a:bodyPr>
            <a:noAutofit/>
          </a:bodyPr>
          <a:lstStyle/>
          <a:p>
            <a:pPr algn="just"/>
            <a:r>
              <a:rPr lang="es-CL" sz="2800" dirty="0">
                <a:latin typeface="Tahoma"/>
              </a:rPr>
              <a:t>Y aquel laborioso pintor, que no era más hábil ni tenía más talento que otros, superó a todos en fama gracias al cuidado y esmero que ponía en todo cuanto hacía.</a:t>
            </a:r>
          </a:p>
          <a:p>
            <a:r>
              <a:rPr lang="es-CL" sz="2800" dirty="0"/>
              <a:t/>
            </a:r>
            <a:br>
              <a:rPr lang="es-CL" sz="2800" dirty="0"/>
            </a:br>
            <a:endParaRPr lang="es-CL" sz="2800"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45999">
            <a:off x="4987527" y="1737181"/>
            <a:ext cx="2708481" cy="2708481"/>
          </a:xfrm>
          <a:prstGeom prst="rect">
            <a:avLst/>
          </a:prstGeom>
          <a:ln w="2286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23952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fade">
                                      <p:cBhvr>
                                        <p:cTn id="7" dur="1000"/>
                                        <p:tgtEl>
                                          <p:spTgt spid="8194"/>
                                        </p:tgtEl>
                                      </p:cBhvr>
                                    </p:animEffect>
                                    <p:anim calcmode="lin" valueType="num">
                                      <p:cBhvr>
                                        <p:cTn id="8" dur="1000" fill="hold"/>
                                        <p:tgtEl>
                                          <p:spTgt spid="8194"/>
                                        </p:tgtEl>
                                        <p:attrNameLst>
                                          <p:attrName>ppt_x</p:attrName>
                                        </p:attrNameLst>
                                      </p:cBhvr>
                                      <p:tavLst>
                                        <p:tav tm="0">
                                          <p:val>
                                            <p:strVal val="#ppt_x"/>
                                          </p:val>
                                        </p:tav>
                                        <p:tav tm="100000">
                                          <p:val>
                                            <p:strVal val="#ppt_x"/>
                                          </p:val>
                                        </p:tav>
                                      </p:tavLst>
                                    </p:anim>
                                    <p:anim calcmode="lin" valueType="num">
                                      <p:cBhvr>
                                        <p:cTn id="9" dur="1000" fill="hold"/>
                                        <p:tgtEl>
                                          <p:spTgt spid="819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763688" y="332656"/>
            <a:ext cx="5723468" cy="1440160"/>
          </a:xfrm>
        </p:spPr>
        <p:txBody>
          <a:bodyPr/>
          <a:lstStyle/>
          <a:p>
            <a:r>
              <a:rPr lang="es-CL" dirty="0" smtClean="0"/>
              <a:t>Reflexionar</a:t>
            </a:r>
            <a:endParaRPr lang="es-CL" dirty="0"/>
          </a:p>
        </p:txBody>
      </p:sp>
      <p:sp>
        <p:nvSpPr>
          <p:cNvPr id="3" name="2 Subtítulo"/>
          <p:cNvSpPr>
            <a:spLocks noGrp="1"/>
          </p:cNvSpPr>
          <p:nvPr>
            <p:ph type="subTitle" idx="1"/>
          </p:nvPr>
        </p:nvSpPr>
        <p:spPr>
          <a:xfrm>
            <a:off x="1727200" y="1844824"/>
            <a:ext cx="5712179" cy="3415798"/>
          </a:xfrm>
        </p:spPr>
        <p:txBody>
          <a:bodyPr/>
          <a:lstStyle/>
          <a:p>
            <a:pPr algn="just"/>
            <a:r>
              <a:rPr lang="es-CL" dirty="0" smtClean="0">
                <a:solidFill>
                  <a:srgbClr val="002060"/>
                </a:solidFill>
              </a:rPr>
              <a:t>¿Por qué el cuadro pintado por el pintor menos experto fue el más bello?</a:t>
            </a:r>
          </a:p>
          <a:p>
            <a:pPr algn="just"/>
            <a:endParaRPr lang="es-CL" dirty="0">
              <a:solidFill>
                <a:srgbClr val="002060"/>
              </a:solidFill>
            </a:endParaRPr>
          </a:p>
          <a:p>
            <a:pPr algn="just"/>
            <a:r>
              <a:rPr lang="es-CL" dirty="0" smtClean="0">
                <a:solidFill>
                  <a:srgbClr val="002060"/>
                </a:solidFill>
              </a:rPr>
              <a:t>¿Qué hizo el pintor para que su cuadro le gustara al Rey?</a:t>
            </a:r>
          </a:p>
          <a:p>
            <a:pPr algn="just"/>
            <a:endParaRPr lang="es-CL" dirty="0">
              <a:solidFill>
                <a:srgbClr val="002060"/>
              </a:solidFill>
            </a:endParaRPr>
          </a:p>
          <a:p>
            <a:pPr algn="just"/>
            <a:r>
              <a:rPr lang="es-CL" dirty="0" smtClean="0">
                <a:solidFill>
                  <a:srgbClr val="002060"/>
                </a:solidFill>
              </a:rPr>
              <a:t>¿ Qué tenemos que hacer para que nuestro trabajo quede bien hecho?</a:t>
            </a:r>
            <a:endParaRPr lang="es-CL" dirty="0">
              <a:solidFill>
                <a:srgbClr val="002060"/>
              </a:solidFill>
            </a:endParaRPr>
          </a:p>
        </p:txBody>
      </p:sp>
    </p:spTree>
    <p:extLst>
      <p:ext uri="{BB962C8B-B14F-4D97-AF65-F5344CB8AC3E}">
        <p14:creationId xmlns:p14="http://schemas.microsoft.com/office/powerpoint/2010/main" val="5367730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hincheta">
  <a:themeElements>
    <a:clrScheme name="Chincheta">
      <a:dk1>
        <a:sysClr val="windowText" lastClr="000000"/>
      </a:dk1>
      <a:lt1>
        <a:sysClr val="window" lastClr="FFFFFF"/>
      </a:lt1>
      <a:dk2>
        <a:srgbClr val="465E9C"/>
      </a:dk2>
      <a:lt2>
        <a:srgbClr val="CCDDEA"/>
      </a:lt2>
      <a:accent1>
        <a:srgbClr val="FDA023"/>
      </a:accent1>
      <a:accent2>
        <a:srgbClr val="AA2B1E"/>
      </a:accent2>
      <a:accent3>
        <a:srgbClr val="71685C"/>
      </a:accent3>
      <a:accent4>
        <a:srgbClr val="64A73B"/>
      </a:accent4>
      <a:accent5>
        <a:srgbClr val="EB5605"/>
      </a:accent5>
      <a:accent6>
        <a:srgbClr val="B9CA1A"/>
      </a:accent6>
      <a:hlink>
        <a:srgbClr val="D83E2C"/>
      </a:hlink>
      <a:folHlink>
        <a:srgbClr val="ED7D27"/>
      </a:folHlink>
    </a:clrScheme>
    <a:fontScheme name="Chincheta">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hincheta">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133</TotalTime>
  <Words>357</Words>
  <Application>Microsoft Office PowerPoint</Application>
  <PresentationFormat>Presentación en pantalla (4:3)</PresentationFormat>
  <Paragraphs>15</Paragraphs>
  <Slides>9</Slides>
  <Notes>0</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Chincheta</vt:lpstr>
      <vt:lpstr>El cuadro más bello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Reflexionar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cuadro más bello</dc:title>
  <dc:creator>Rodrigo</dc:creator>
  <cp:lastModifiedBy>Rodrigo</cp:lastModifiedBy>
  <cp:revision>5</cp:revision>
  <dcterms:created xsi:type="dcterms:W3CDTF">2012-04-18T23:47:41Z</dcterms:created>
  <dcterms:modified xsi:type="dcterms:W3CDTF">2012-04-19T02:01:04Z</dcterms:modified>
</cp:coreProperties>
</file>